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192000" cy="6858000"/>
  <p:notesSz cx="6858000" cy="9144000"/>
  <p:defaultTextStyle>
    <a:defPPr rtl="0"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6501" autoAdjust="0"/>
  </p:normalViewPr>
  <p:slideViewPr>
    <p:cSldViewPr snapToGrid="0">
      <p:cViewPr varScale="1">
        <p:scale>
          <a:sx n="83" d="100"/>
          <a:sy n="83" d="100"/>
        </p:scale>
        <p:origin x="494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77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CD8DAC20-7CD8-4689-8AD9-EB7EAE7FC22D}" type="datetime1">
              <a:rPr lang="bg-BG" smtClean="0"/>
              <a:pPr algn="r" rtl="0"/>
              <a:t>7.5.2025 г.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3F7AA83-DE31-4E93-AB07-EF7FB05F6670}" type="slidenum">
              <a:rPr lang="bg-BG" smtClean="0"/>
              <a:pPr algn="r"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6A8D3709-3E1A-41F6-95F0-D51F6E3D3325}" type="datetime1">
              <a:rPr lang="bg-BG" smtClean="0"/>
              <a:pPr/>
              <a:t>7.5.2025 г.</a:t>
            </a:fld>
            <a:endParaRPr lang="bg-BG" dirty="0"/>
          </a:p>
        </p:txBody>
      </p:sp>
      <p:sp>
        <p:nvSpPr>
          <p:cNvPr id="4" name="Контейнер за изображение на слайд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bg-BG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dirty="0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dirty="0" smtClean="0"/>
              <a:t>Второ ниво</a:t>
            </a:r>
          </a:p>
          <a:p>
            <a:pPr lvl="2" rtl="0"/>
            <a:r>
              <a:rPr lang="bg-BG" dirty="0" smtClean="0"/>
              <a:t>Трето ниво</a:t>
            </a:r>
          </a:p>
          <a:p>
            <a:pPr lvl="3" rtl="0"/>
            <a:r>
              <a:rPr lang="bg-BG" dirty="0" smtClean="0"/>
              <a:t>Четвърто ниво</a:t>
            </a:r>
          </a:p>
          <a:p>
            <a:pPr lvl="4" rtl="0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/>
            <a:fld id="{935E2820-AFE1-45FA-949E-17BDB534E1DC}" type="slidenum">
              <a:rPr lang="bg-BG" smtClean="0"/>
              <a:pPr algn="r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4" name="Контейнер за номер на слайд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algn="r" rtl="0"/>
            <a:fld id="{935E2820-AFE1-45FA-949E-17BDB534E1DC}" type="slidenum">
              <a:rPr lang="bg-BG" smtClean="0"/>
              <a:pPr algn="r" rtl="0"/>
              <a:t>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600"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 hasCustomPrompt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bg-BG" dirty="0" smtClean="0"/>
              <a:t>Щракнете за редакция стил </a:t>
            </a:r>
            <a:r>
              <a:rPr lang="bg-BG" dirty="0" err="1" smtClean="0"/>
              <a:t>подзагл</a:t>
            </a:r>
            <a:r>
              <a:rPr lang="bg-BG" dirty="0" smtClean="0"/>
              <a:t>. обр.</a:t>
            </a:r>
            <a:endParaRPr lang="bg-BG" dirty="0"/>
          </a:p>
        </p:txBody>
      </p:sp>
      <p:sp>
        <p:nvSpPr>
          <p:cNvPr id="8" name="Контейнер за 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4E4FC59-1838-430C-AB2C-BA160564E30C}" type="datetime1">
              <a:rPr lang="bg-BG" smtClean="0"/>
              <a:pPr/>
              <a:t>7.5.2025 г.</a:t>
            </a:fld>
            <a:endParaRPr lang="bg-BG" dirty="0"/>
          </a:p>
        </p:txBody>
      </p:sp>
      <p:sp>
        <p:nvSpPr>
          <p:cNvPr id="9" name="Контейнер за долен колонтитул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10" name="Контейнер за номер на слайд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/>
            <a:r>
              <a:rPr lang="bg-BG" dirty="0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dirty="0" smtClean="0"/>
              <a:t>Второ ниво</a:t>
            </a:r>
          </a:p>
          <a:p>
            <a:pPr lvl="2" rtl="0"/>
            <a:r>
              <a:rPr lang="bg-BG" dirty="0" smtClean="0"/>
              <a:t>Трето ниво</a:t>
            </a:r>
          </a:p>
          <a:p>
            <a:pPr lvl="3" rtl="0"/>
            <a:r>
              <a:rPr lang="bg-BG" dirty="0" smtClean="0"/>
              <a:t>Четвърто ниво</a:t>
            </a:r>
          </a:p>
          <a:p>
            <a:pPr lvl="4" rtl="0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77822D2-7A1F-47F5-A593-58AF98E5C5D8}" type="datetime1">
              <a:rPr lang="bg-BG" smtClean="0"/>
              <a:pPr/>
              <a:t>7.5.2025 г.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раздел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 hasCustomPrompt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dirty="0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1A405C0-206F-46AE-9F38-BEDCDF739CC7}" type="datetime1">
              <a:rPr lang="bg-BG" smtClean="0"/>
              <a:pPr/>
              <a:t>7.5.2025 г.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sz="half" idx="1" hasCustomPrompt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/>
            <a:r>
              <a:rPr lang="bg-BG" dirty="0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dirty="0" smtClean="0"/>
              <a:t>Второ ниво</a:t>
            </a:r>
          </a:p>
          <a:p>
            <a:pPr lvl="2" rtl="0"/>
            <a:r>
              <a:rPr lang="bg-BG" dirty="0" smtClean="0"/>
              <a:t>Трето ниво</a:t>
            </a:r>
          </a:p>
          <a:p>
            <a:pPr lvl="3" rtl="0"/>
            <a:r>
              <a:rPr lang="bg-BG" dirty="0" smtClean="0"/>
              <a:t>Четвърто ниво</a:t>
            </a:r>
          </a:p>
          <a:p>
            <a:pPr lvl="4" rtl="0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 hasCustomPrompt="1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/>
            <a:r>
              <a:rPr lang="bg-BG" dirty="0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dirty="0" smtClean="0"/>
              <a:t>Второ ниво</a:t>
            </a:r>
          </a:p>
          <a:p>
            <a:pPr lvl="2" rtl="0"/>
            <a:r>
              <a:rPr lang="bg-BG" dirty="0" smtClean="0"/>
              <a:t>Трето ниво</a:t>
            </a:r>
          </a:p>
          <a:p>
            <a:pPr lvl="3" rtl="0"/>
            <a:r>
              <a:rPr lang="bg-BG" dirty="0" smtClean="0"/>
              <a:t>Четвърто ниво</a:t>
            </a:r>
          </a:p>
          <a:p>
            <a:pPr lvl="4" rtl="0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3E1DEDF-005F-4B71-952A-9A0434AC161A}" type="datetime1">
              <a:rPr lang="bg-BG" smtClean="0"/>
              <a:pPr/>
              <a:t>7.5.2025 г.</a:t>
            </a:fld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 hasCustomPrompt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/>
            <a:r>
              <a:rPr lang="bg-BG" dirty="0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 hasCustomPrompt="1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/>
            <a:r>
              <a:rPr lang="bg-BG" dirty="0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dirty="0" smtClean="0"/>
              <a:t>Второ ниво</a:t>
            </a:r>
          </a:p>
          <a:p>
            <a:pPr lvl="2" rtl="0"/>
            <a:r>
              <a:rPr lang="bg-BG" dirty="0" smtClean="0"/>
              <a:t>Трето ниво</a:t>
            </a:r>
          </a:p>
          <a:p>
            <a:pPr lvl="3" rtl="0"/>
            <a:r>
              <a:rPr lang="bg-BG" dirty="0" smtClean="0"/>
              <a:t>Четвърто ниво</a:t>
            </a:r>
          </a:p>
          <a:p>
            <a:pPr lvl="4" rtl="0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5" name="Контейнер за 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/>
            <a:r>
              <a:rPr lang="bg-BG" dirty="0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на съдържание 5"/>
          <p:cNvSpPr>
            <a:spLocks noGrp="1"/>
          </p:cNvSpPr>
          <p:nvPr>
            <p:ph sz="quarter" idx="4" hasCustomPrompt="1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/>
            <a:r>
              <a:rPr lang="bg-BG" dirty="0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dirty="0" smtClean="0"/>
              <a:t>Второ ниво</a:t>
            </a:r>
          </a:p>
          <a:p>
            <a:pPr lvl="2" rtl="0"/>
            <a:r>
              <a:rPr lang="bg-BG" dirty="0" smtClean="0"/>
              <a:t>Трето ниво</a:t>
            </a:r>
          </a:p>
          <a:p>
            <a:pPr lvl="3" rtl="0"/>
            <a:r>
              <a:rPr lang="bg-BG" dirty="0" smtClean="0"/>
              <a:t>Четвърто ниво</a:t>
            </a:r>
          </a:p>
          <a:p>
            <a:pPr lvl="4" rtl="0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91F45FA-C09F-491C-975E-3855C17D3701}" type="datetime1">
              <a:rPr lang="bg-BG" smtClean="0"/>
              <a:pPr/>
              <a:t>7.5.2025 г.</a:t>
            </a:fld>
            <a:endParaRPr lang="bg-BG" dirty="0"/>
          </a:p>
        </p:txBody>
      </p:sp>
      <p:sp>
        <p:nvSpPr>
          <p:cNvPr id="8" name="Контейнер за долен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9" name="Контейнер за номер на слайд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439550D-EF5E-429D-AACC-CDBFFE445369}" type="datetime1">
              <a:rPr lang="bg-BG" smtClean="0"/>
              <a:pPr/>
              <a:t>7.5.2025 г.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41A6E2E-56B6-488F-9220-84A61EA1DA7A}" type="datetime1">
              <a:rPr lang="bg-BG" smtClean="0"/>
              <a:pPr/>
              <a:t>7.5.2025 г.</a:t>
            </a:fld>
            <a:endParaRPr lang="bg-BG" dirty="0"/>
          </a:p>
        </p:txBody>
      </p:sp>
      <p:sp>
        <p:nvSpPr>
          <p:cNvPr id="3" name="Контейнер за долен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4" name="Контейнер за номер на слайд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 hasCustomPrompt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/>
            <a:r>
              <a:rPr lang="bg-BG" dirty="0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dirty="0" smtClean="0"/>
              <a:t>Второ ниво</a:t>
            </a:r>
          </a:p>
          <a:p>
            <a:pPr lvl="2" rtl="0"/>
            <a:r>
              <a:rPr lang="bg-BG" dirty="0" smtClean="0"/>
              <a:t>Трето ниво</a:t>
            </a:r>
          </a:p>
          <a:p>
            <a:pPr lvl="3" rtl="0"/>
            <a:r>
              <a:rPr lang="bg-BG" dirty="0" smtClean="0"/>
              <a:t>Четвърто ниво</a:t>
            </a:r>
          </a:p>
          <a:p>
            <a:pPr lvl="4" rtl="0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/>
            <a:r>
              <a:rPr lang="bg-BG" dirty="0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1158C8C-9BCF-44A0-89CE-F130F3014817}" type="datetime1">
              <a:rPr lang="bg-BG" smtClean="0"/>
              <a:pPr/>
              <a:t>7.5.2025 г.</a:t>
            </a:fld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8" name="Закръглен правоъгълник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bg-BG" dirty="0"/>
          </a:p>
        </p:txBody>
      </p:sp>
      <p:sp>
        <p:nvSpPr>
          <p:cNvPr id="3" name="Контейнер за картина 2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/>
            <a:r>
              <a:rPr lang="bg-BG" dirty="0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1E3D23A-639E-4835-B15A-4803BCCC565A}" type="datetime1">
              <a:rPr lang="bg-BG" smtClean="0"/>
              <a:pPr/>
              <a:t>7.5.2025 г.</a:t>
            </a:fld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/>
            <a:r>
              <a:rPr lang="bg-BG" dirty="0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dirty="0" smtClean="0"/>
              <a:t>Второ ниво</a:t>
            </a:r>
          </a:p>
          <a:p>
            <a:pPr lvl="2" rtl="0"/>
            <a:r>
              <a:rPr lang="bg-BG" dirty="0" smtClean="0"/>
              <a:t>Трето ниво</a:t>
            </a:r>
          </a:p>
          <a:p>
            <a:pPr lvl="3" rtl="0"/>
            <a:r>
              <a:rPr lang="bg-BG" dirty="0" smtClean="0"/>
              <a:t>Четвърто ниво</a:t>
            </a:r>
          </a:p>
          <a:p>
            <a:pPr lvl="4" rtl="0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4FBBF9B-07B5-4D21-B426-A1838541B48D}" type="datetime1">
              <a:rPr lang="bg-BG" smtClean="0"/>
              <a:pPr/>
              <a:t>7.5.2025 г.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bg-BG" smtClean="0"/>
              <a:t>Редакт. стил загл. образец</a:t>
            </a:r>
            <a:endParaRPr lang="bg-BG" dirty="0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/>
            <a:r>
              <a:rPr lang="bg-BG" dirty="0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dirty="0" smtClean="0"/>
              <a:t>Второ ниво</a:t>
            </a:r>
          </a:p>
          <a:p>
            <a:pPr lvl="2" rtl="0"/>
            <a:r>
              <a:rPr lang="bg-BG" dirty="0" smtClean="0"/>
              <a:t>Трето ниво</a:t>
            </a:r>
          </a:p>
          <a:p>
            <a:pPr lvl="3" rtl="0"/>
            <a:r>
              <a:rPr lang="bg-BG" dirty="0" smtClean="0"/>
              <a:t>Четвърто ниво</a:t>
            </a:r>
          </a:p>
          <a:p>
            <a:pPr lvl="4" rtl="0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AAF99D0-3C46-44EA-8E60-DDC365E753F6}" type="datetime1">
              <a:rPr lang="bg-BG" smtClean="0"/>
              <a:pPr/>
              <a:t>7.5.2025 г.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bg-BG" dirty="0" err="1" smtClean="0"/>
              <a:t>Редакт</a:t>
            </a:r>
            <a:r>
              <a:rPr lang="bg-BG" dirty="0" smtClean="0"/>
              <a:t>. стил загл. образец</a:t>
            </a:r>
            <a:endParaRPr lang="bg-BG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dirty="0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dirty="0" smtClean="0"/>
              <a:t>Второ ниво</a:t>
            </a:r>
          </a:p>
          <a:p>
            <a:pPr lvl="2" rtl="0"/>
            <a:r>
              <a:rPr lang="bg-BG" dirty="0" smtClean="0"/>
              <a:t>Трето ниво</a:t>
            </a:r>
          </a:p>
          <a:p>
            <a:pPr lvl="3" rtl="0"/>
            <a:r>
              <a:rPr lang="bg-BG" dirty="0" smtClean="0"/>
              <a:t>Четвърто ниво</a:t>
            </a:r>
          </a:p>
          <a:p>
            <a:pPr lvl="4" rtl="0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fld id="{14EFD8FB-15E4-4B60-8019-ECD9EC841BD6}" type="datetime1">
              <a:rPr lang="bg-BG" smtClean="0"/>
              <a:pPr/>
              <a:t>7.5.2025 г.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rtl="0"/>
            <a:fld id="{8FDBFFB2-86D9-4B8F-A59A-553A60B94BBE}" type="slidenum">
              <a:rPr lang="bg-BG" smtClean="0"/>
              <a:pPr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236822" y="1414360"/>
            <a:ext cx="9611068" cy="1782751"/>
          </a:xfrm>
        </p:spPr>
        <p:txBody>
          <a:bodyPr rtlCol="0">
            <a:normAutofit fontScale="92500"/>
          </a:bodyPr>
          <a:lstStyle/>
          <a:p>
            <a:pPr lvl="0">
              <a:spcBef>
                <a:spcPts val="1200"/>
              </a:spcBef>
              <a:buSzTx/>
            </a:pPr>
            <a:r>
              <a:rPr lang="bg-BG" sz="30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КОГА ?   </a:t>
            </a:r>
            <a:r>
              <a:rPr lang="bg-BG" sz="30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19.05.2025г. В 17:00ч.</a:t>
            </a:r>
          </a:p>
          <a:p>
            <a:pPr lvl="0">
              <a:spcBef>
                <a:spcPts val="1200"/>
              </a:spcBef>
              <a:buSzTx/>
            </a:pPr>
            <a:r>
              <a:rPr lang="bg-BG" sz="30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КЪДЕ ?   </a:t>
            </a:r>
            <a:r>
              <a:rPr lang="bg-BG" sz="30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сграда – 2 на ДГ № 52 „Илинденче“ , ул. Кукуш </a:t>
            </a:r>
          </a:p>
          <a:p>
            <a:pPr lvl="0">
              <a:spcBef>
                <a:spcPts val="1200"/>
              </a:spcBef>
              <a:buSzTx/>
            </a:pPr>
            <a:r>
              <a:rPr lang="bg-BG" sz="30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КОГО ?  </a:t>
            </a:r>
            <a:r>
              <a:rPr lang="bg-BG" sz="30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Ирена Константинова – детски психолог</a:t>
            </a:r>
          </a:p>
          <a:p>
            <a:pPr rtl="0"/>
            <a:endParaRPr lang="bg-BG" dirty="0"/>
          </a:p>
        </p:txBody>
      </p:sp>
      <p:sp>
        <p:nvSpPr>
          <p:cNvPr id="4" name="Заглавие 1"/>
          <p:cNvSpPr>
            <a:spLocks noGrp="1"/>
          </p:cNvSpPr>
          <p:nvPr>
            <p:ph type="ctrTitle"/>
          </p:nvPr>
        </p:nvSpPr>
        <p:spPr>
          <a:xfrm>
            <a:off x="802076" y="146918"/>
            <a:ext cx="8730050" cy="879315"/>
          </a:xfrm>
        </p:spPr>
        <p:txBody>
          <a:bodyPr rtlCol="0">
            <a:normAutofit/>
          </a:bodyPr>
          <a:lstStyle/>
          <a:p>
            <a:pPr algn="ctr" rtl="0"/>
            <a:r>
              <a:rPr lang="bg-BG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Агресията и/или толерантност</a:t>
            </a:r>
            <a:endParaRPr lang="bg-BG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76" y="3460247"/>
            <a:ext cx="4006256" cy="3313651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7" name="Текстово поле 6"/>
          <p:cNvSpPr txBox="1"/>
          <p:nvPr/>
        </p:nvSpPr>
        <p:spPr>
          <a:xfrm>
            <a:off x="5683753" y="6404566"/>
            <a:ext cx="66507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НП – „Без агресия за сигурна образователна среда“</a:t>
            </a:r>
            <a:endParaRPr lang="bg-BG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Играещи деца 16: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37_TF03461883_TF03461883" id="{8CAC9C2F-2A23-4A67-A84E-A09C0BB5988E}" vid="{8375E79A-CEC6-41ED-A44C-82852FBA1FCA}"/>
    </a:ext>
  </a:extLst>
</a:theme>
</file>

<file path=ppt/theme/theme2.xml><?xml version="1.0" encoding="utf-8"?>
<a:theme xmlns:a="http://schemas.openxmlformats.org/drawingml/2006/main" name="Тема на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на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Дизайн на образователна презентация с играещи деца (рисувана илюстрация, широк екран)</Template>
  <TotalTime>14</TotalTime>
  <Words>45</Words>
  <Application>Microsoft Office PowerPoint</Application>
  <PresentationFormat>Широк екран</PresentationFormat>
  <Paragraphs>6</Paragraphs>
  <Slides>1</Slides>
  <Notes>1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</vt:i4>
      </vt:variant>
    </vt:vector>
  </HeadingPairs>
  <TitlesOfParts>
    <vt:vector size="5" baseType="lpstr">
      <vt:lpstr>Arial</vt:lpstr>
      <vt:lpstr>Euphemia</vt:lpstr>
      <vt:lpstr>Wingdings</vt:lpstr>
      <vt:lpstr>Играещи деца 16:9</vt:lpstr>
      <vt:lpstr>Агресията и/или толерантност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Агресията и/или толерантност</dc:title>
  <dc:creator>Ilindenche</dc:creator>
  <cp:lastModifiedBy>Ilindenche</cp:lastModifiedBy>
  <cp:revision>2</cp:revision>
  <dcterms:created xsi:type="dcterms:W3CDTF">2025-05-07T10:18:47Z</dcterms:created>
  <dcterms:modified xsi:type="dcterms:W3CDTF">2025-05-07T10:33:08Z</dcterms:modified>
</cp:coreProperties>
</file>